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400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237197"/>
            <a:ext cx="4590574" cy="263188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970580"/>
            <a:ext cx="4050506" cy="1825171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0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19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402483"/>
            <a:ext cx="1164521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402483"/>
            <a:ext cx="3426053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6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39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884671"/>
            <a:ext cx="4658082" cy="31446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5059035"/>
            <a:ext cx="4658082" cy="1653678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56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2012414"/>
            <a:ext cx="2295287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2012414"/>
            <a:ext cx="2295287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5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02484"/>
            <a:ext cx="4658082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853171"/>
            <a:ext cx="2284738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761381"/>
            <a:ext cx="2284738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853171"/>
            <a:ext cx="2295990" cy="908210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761381"/>
            <a:ext cx="2295990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50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99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4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88455"/>
            <a:ext cx="2734092" cy="5372269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9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88455"/>
            <a:ext cx="2734092" cy="5372269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1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402484"/>
            <a:ext cx="46580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2012414"/>
            <a:ext cx="46580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CA09-2ED1-4823-AD7F-54DDE608B1BB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7006700"/>
            <a:ext cx="1822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7006700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B103-4648-4883-B113-B8C2CE607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8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aciobi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"/>
            <a:ext cx="5398071" cy="75603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876" y="341854"/>
            <a:ext cx="40148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Certificació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 </a:t>
            </a:r>
            <a:r>
              <a:rPr lang="es-E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usuari</a:t>
            </a: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 </a:t>
            </a:r>
            <a:r>
              <a:rPr lang="es-E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Fab-Lab</a:t>
            </a:r>
            <a:endParaRPr lang="es-E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"/>
              <a:cs typeface="Aharoni" panose="02010803020104030203" pitchFamily="2" charset="-79"/>
            </a:endParaRPr>
          </a:p>
          <a:p>
            <a:pPr algn="ctr"/>
            <a:r>
              <a:rPr lang="es-E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CentreBit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</a:rPr>
              <a:t> Menorca</a:t>
            </a:r>
          </a:p>
          <a:p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"/>
              <a:cs typeface="Aharoni" panose="02010803020104030203" pitchFamily="2" charset="-79"/>
            </a:endParaRPr>
          </a:p>
          <a:p>
            <a:pPr algn="ctr"/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Avda. des Camp </a:t>
            </a:r>
            <a:r>
              <a:rPr lang="es-E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Verd</a:t>
            </a: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, 4</a:t>
            </a:r>
          </a:p>
          <a:p>
            <a:pPr algn="ctr"/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07730 Alaior</a:t>
            </a:r>
          </a:p>
          <a:p>
            <a:pPr algn="ctr"/>
            <a:r>
              <a:rPr lang="es-E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Telèf</a:t>
            </a: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</a:rPr>
              <a:t>: 971 777 709</a:t>
            </a:r>
          </a:p>
          <a:p>
            <a:pPr algn="ctr"/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  <a:hlinkClick r:id="rId3"/>
              </a:rPr>
              <a:t>https://www.fundaciobit.org</a:t>
            </a: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"/>
                <a:cs typeface="Aharoni" panose="02010803020104030203" pitchFamily="2" charset="-79"/>
                <a:hlinkClick r:id="rId3"/>
              </a:rPr>
              <a:t>/</a:t>
            </a:r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9482" y="3580348"/>
            <a:ext cx="4087368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Autoritzat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 a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l’ús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de la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maquinària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  <a:cs typeface="Aharoni" panose="02010803020104030203" pitchFamily="2" charset="-79"/>
              </a:rPr>
              <a:t>:</a:t>
            </a:r>
          </a:p>
          <a:p>
            <a:endParaRPr lang="es-ES" sz="1400" dirty="0">
              <a:solidFill>
                <a:schemeClr val="accent1">
                  <a:lumMod val="50000"/>
                </a:schemeClr>
              </a:solidFill>
              <a:latin typeface="Noto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Fresadora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Impressora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3D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Gravadora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Cortadora Laser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Plotter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Noto san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5" y="6344756"/>
            <a:ext cx="1723882" cy="6954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08" y="6363370"/>
            <a:ext cx="1597342" cy="65824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09482" y="5312582"/>
            <a:ext cx="4087368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Data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validesa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fins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: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Noto san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82876" y="2516060"/>
            <a:ext cx="326874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Nom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: 	</a:t>
            </a:r>
            <a:endParaRPr lang="es-ES" sz="1400" dirty="0" smtClean="0">
              <a:solidFill>
                <a:schemeClr val="accent1">
                  <a:lumMod val="50000"/>
                </a:schemeClr>
              </a:solidFill>
              <a:latin typeface="Noto sans"/>
            </a:endParaRPr>
          </a:p>
          <a:p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Llinatge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s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: 	</a:t>
            </a:r>
            <a:endParaRPr lang="es-ES" sz="1400" dirty="0" smtClean="0">
              <a:solidFill>
                <a:schemeClr val="accent1">
                  <a:lumMod val="50000"/>
                </a:schemeClr>
              </a:solidFill>
              <a:latin typeface="Noto sans"/>
            </a:endParaRPr>
          </a:p>
          <a:p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DNI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: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	</a:t>
            </a:r>
            <a:r>
              <a:rPr lang="es-ES" sz="140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	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		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0374" y="1944465"/>
            <a:ext cx="427310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Aquest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document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permet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l’accés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i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ús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de la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install·ació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del FabLab CentreBit al </a:t>
            </a:r>
            <a:r>
              <a:rPr lang="es-ES" sz="900" dirty="0" err="1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seu</a:t>
            </a:r>
            <a:r>
              <a:rPr lang="es-ES" sz="900" dirty="0" smtClean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titular.</a:t>
            </a:r>
            <a:endParaRPr lang="es-ES" sz="900" dirty="0">
              <a:solidFill>
                <a:schemeClr val="accent1">
                  <a:lumMod val="50000"/>
                </a:schemeClr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29733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59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Noto sans</vt:lpstr>
      <vt:lpstr>Wingdings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Recepcion</dc:creator>
  <cp:lastModifiedBy>Carmen Crespo Canales</cp:lastModifiedBy>
  <cp:revision>6</cp:revision>
  <dcterms:created xsi:type="dcterms:W3CDTF">2021-03-30T11:10:47Z</dcterms:created>
  <dcterms:modified xsi:type="dcterms:W3CDTF">2021-04-09T11:49:38Z</dcterms:modified>
</cp:coreProperties>
</file>